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3"/>
  </p:sldMasterIdLst>
  <p:notesMasterIdLst>
    <p:notesMasterId r:id="rId4"/>
  </p:notesMasterIdLst>
  <p:sldIdLst>
    <p:sldId id="256" r:id="rId5"/>
    <p:sldId id="257" r:id="rId6"/>
    <p:sldId id="258" r:id="rId7"/>
    <p:sldId id="259" r:id="rId8"/>
  </p:sldIdLst>
  <p:sldSz cy="6858000" cx="12192000"/>
  <p:notesSz cx="6858000" cy="9144000"/>
  <p:embeddedFontLst>
    <p:embeddedFont>
      <p:font typeface="Nunito SemiBold"/>
      <p:regular r:id="rId9"/>
      <p:bold r:id="rId10"/>
      <p:italic r:id="rId11"/>
      <p:boldItalic r:id="rId12"/>
    </p:embeddedFont>
    <p:embeddedFont>
      <p:font typeface="Roboto"/>
      <p:regular r:id="rId13"/>
      <p:bold r:id="rId14"/>
      <p:italic r:id="rId15"/>
      <p:boldItalic r:id="rId16"/>
    </p:embeddedFont>
    <p:embeddedFont>
      <p:font typeface="Nunit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Nunito-boldItalic.fntdata"/><Relationship Id="rId11" Type="http://schemas.openxmlformats.org/officeDocument/2006/relationships/font" Target="fonts/NunitoSemiBold-italic.fntdata"/><Relationship Id="rId10" Type="http://schemas.openxmlformats.org/officeDocument/2006/relationships/font" Target="fonts/NunitoSemiBold-bold.fntdata"/><Relationship Id="rId13" Type="http://schemas.openxmlformats.org/officeDocument/2006/relationships/font" Target="fonts/Roboto-regular.fntdata"/><Relationship Id="rId12" Type="http://schemas.openxmlformats.org/officeDocument/2006/relationships/font" Target="fonts/NunitoSemiBold-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font" Target="fonts/NunitoSemiBold-regular.fntdata"/><Relationship Id="rId15" Type="http://schemas.openxmlformats.org/officeDocument/2006/relationships/font" Target="fonts/Roboto-italic.fntdata"/><Relationship Id="rId14" Type="http://schemas.openxmlformats.org/officeDocument/2006/relationships/font" Target="fonts/Roboto-bold.fntdata"/><Relationship Id="rId17" Type="http://schemas.openxmlformats.org/officeDocument/2006/relationships/font" Target="fonts/Nunito-regular.fntdata"/><Relationship Id="rId16" Type="http://schemas.openxmlformats.org/officeDocument/2006/relationships/font" Target="fonts/Roboto-boldItalic.fntdata"/><Relationship Id="rId5" Type="http://schemas.openxmlformats.org/officeDocument/2006/relationships/slide" Target="slides/slide1.xml"/><Relationship Id="rId19" Type="http://schemas.openxmlformats.org/officeDocument/2006/relationships/font" Target="fonts/Nunito-italic.fntdata"/><Relationship Id="rId6" Type="http://schemas.openxmlformats.org/officeDocument/2006/relationships/slide" Target="slides/slide2.xml"/><Relationship Id="rId18" Type="http://schemas.openxmlformats.org/officeDocument/2006/relationships/font" Target="fonts/Nunito-bold.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9" name="Google Shape;16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7" name="Google Shape;17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4" name="Google Shape;18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3.png"/><Relationship Id="rId4"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5" name="Google Shape;15;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1" sz="3600">
                <a:latin typeface="Nunito"/>
                <a:ea typeface="Nunito"/>
                <a:cs typeface="Nunito"/>
                <a:sym typeface="Nunito"/>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id="16" name="Google Shape;16;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7" name="Google Shape;17;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grpSp>
        <p:nvGrpSpPr>
          <p:cNvPr id="18" name="Google Shape;18;p2"/>
          <p:cNvGrpSpPr/>
          <p:nvPr/>
        </p:nvGrpSpPr>
        <p:grpSpPr>
          <a:xfrm>
            <a:off x="0" y="-446"/>
            <a:ext cx="8094368" cy="6867144"/>
            <a:chOff x="0" y="-446"/>
            <a:chExt cx="8094368" cy="6867144"/>
          </a:xfrm>
        </p:grpSpPr>
        <p:pic>
          <p:nvPicPr>
            <p:cNvPr descr="Image" id="19" name="Google Shape;19;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0" name="Google Shape;20;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1" name="Google Shape;21;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2" name="Google Shape;22;p2"/>
          <p:cNvSpPr txBox="1"/>
          <p:nvPr>
            <p:ph idx="11" type="ftr"/>
          </p:nvPr>
        </p:nvSpPr>
        <p:spPr>
          <a:xfrm>
            <a:off x="8406634" y="5755767"/>
            <a:ext cx="3220824" cy="441361"/>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2000" u="none" cap="none" strike="noStrike">
                <a:solidFill>
                  <a:schemeClr val="dk1"/>
                </a:solidFill>
                <a:latin typeface="Nunito"/>
                <a:ea typeface="Nunito"/>
                <a:cs typeface="Nunito"/>
                <a:sym typeface="Nuni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 name="Google Shape;23;p2"/>
          <p:cNvSpPr txBox="1"/>
          <p:nvPr/>
        </p:nvSpPr>
        <p:spPr>
          <a:xfrm>
            <a:off x="8406634" y="6592079"/>
            <a:ext cx="3683510"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91" name="Shape 91"/>
        <p:cNvGrpSpPr/>
        <p:nvPr/>
      </p:nvGrpSpPr>
      <p:grpSpPr>
        <a:xfrm>
          <a:off x="0" y="0"/>
          <a:ext cx="0" cy="0"/>
          <a:chOff x="0" y="0"/>
          <a:chExt cx="0" cy="0"/>
        </a:xfrm>
      </p:grpSpPr>
      <p:pic>
        <p:nvPicPr>
          <p:cNvPr id="92" name="Google Shape;92;p11"/>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93" name="Google Shape;93;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4" name="Google Shape;94;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5" name="Google Shape;95;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6" name="Google Shape;96;p11"/>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97" name="Google Shape;97;p11"/>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1"/>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9" name="Shape 99"/>
        <p:cNvGrpSpPr/>
        <p:nvPr/>
      </p:nvGrpSpPr>
      <p:grpSpPr>
        <a:xfrm>
          <a:off x="0" y="0"/>
          <a:ext cx="0" cy="0"/>
          <a:chOff x="0" y="0"/>
          <a:chExt cx="0" cy="0"/>
        </a:xfrm>
      </p:grpSpPr>
      <p:pic>
        <p:nvPicPr>
          <p:cNvPr id="100" name="Google Shape;100;p12"/>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101" name="Google Shape;101;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2" name="Google Shape;102;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3" name="Google Shape;103;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4" name="Google Shape;104;p12"/>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05" name="Google Shape;105;p12"/>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6" name="Google Shape;106;p12"/>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107" name="Shape 107"/>
        <p:cNvGrpSpPr/>
        <p:nvPr/>
      </p:nvGrpSpPr>
      <p:grpSpPr>
        <a:xfrm>
          <a:off x="0" y="0"/>
          <a:ext cx="0" cy="0"/>
          <a:chOff x="0" y="0"/>
          <a:chExt cx="0" cy="0"/>
        </a:xfrm>
      </p:grpSpPr>
      <p:pic>
        <p:nvPicPr>
          <p:cNvPr id="108" name="Google Shape;108;p13"/>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9" name="Google Shape;109;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0" name="Google Shape;110;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1" name="Google Shape;111;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2" name="Google Shape;112;p13"/>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13" name="Google Shape;113;p13"/>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4" name="Google Shape;114;p1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15" name="Shape 115"/>
        <p:cNvGrpSpPr/>
        <p:nvPr/>
      </p:nvGrpSpPr>
      <p:grpSpPr>
        <a:xfrm>
          <a:off x="0" y="0"/>
          <a:ext cx="0" cy="0"/>
          <a:chOff x="0" y="0"/>
          <a:chExt cx="0" cy="0"/>
        </a:xfrm>
      </p:grpSpPr>
      <p:pic>
        <p:nvPicPr>
          <p:cNvPr id="116" name="Google Shape;116;p14"/>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17" name="Google Shape;117;p14"/>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8" name="Google Shape;118;p14"/>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9" name="Google Shape;119;p14"/>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20" name="Google Shape;120;p14"/>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21" name="Google Shape;121;p14"/>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2" name="Google Shape;122;p14"/>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p:cSld name="1_Back page (with disclaimer)">
    <p:spTree>
      <p:nvGrpSpPr>
        <p:cNvPr id="123" name="Shape 123"/>
        <p:cNvGrpSpPr/>
        <p:nvPr/>
      </p:nvGrpSpPr>
      <p:grpSpPr>
        <a:xfrm>
          <a:off x="0" y="0"/>
          <a:ext cx="0" cy="0"/>
          <a:chOff x="0" y="0"/>
          <a:chExt cx="0" cy="0"/>
        </a:xfrm>
      </p:grpSpPr>
      <p:pic>
        <p:nvPicPr>
          <p:cNvPr descr="Image" id="124" name="Google Shape;124;p15"/>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25" name="Google Shape;125;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26" name="Google Shape;126;p15"/>
          <p:cNvSpPr txBox="1"/>
          <p:nvPr>
            <p:ph idx="1" type="subTitle"/>
          </p:nvPr>
        </p:nvSpPr>
        <p:spPr>
          <a:xfrm>
            <a:off x="6856431" y="2580838"/>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7" name="Google Shape;127;p15"/>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28" name="Google Shape;128;p15"/>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ack page (with disclaimer)">
  <p:cSld name="2_Back page (with disclaimer)">
    <p:spTree>
      <p:nvGrpSpPr>
        <p:cNvPr id="129" name="Shape 129"/>
        <p:cNvGrpSpPr/>
        <p:nvPr/>
      </p:nvGrpSpPr>
      <p:grpSpPr>
        <a:xfrm>
          <a:off x="0" y="0"/>
          <a:ext cx="0" cy="0"/>
          <a:chOff x="0" y="0"/>
          <a:chExt cx="0" cy="0"/>
        </a:xfrm>
      </p:grpSpPr>
      <p:pic>
        <p:nvPicPr>
          <p:cNvPr descr="Image" id="130" name="Google Shape;130;p16"/>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31" name="Google Shape;131;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2" name="Google Shape;132;p16"/>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3" name="Google Shape;133;p16"/>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4" name="Google Shape;134;p16"/>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5" name="Google Shape;135;p16"/>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6" name="Google Shape;136;p16"/>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
        <p:nvSpPr>
          <p:cNvPr id="137" name="Google Shape;137;p16"/>
          <p:cNvSpPr txBox="1"/>
          <p:nvPr>
            <p:ph idx="1" type="subTitle"/>
          </p:nvPr>
        </p:nvSpPr>
        <p:spPr>
          <a:xfrm>
            <a:off x="6856431" y="3301455"/>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38" name="Google Shape;138;p16"/>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39" name="Google Shape;139;p16"/>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p:cSld name="Back page (with disclaimer)">
    <p:spTree>
      <p:nvGrpSpPr>
        <p:cNvPr id="140" name="Shape 140"/>
        <p:cNvGrpSpPr/>
        <p:nvPr/>
      </p:nvGrpSpPr>
      <p:grpSpPr>
        <a:xfrm>
          <a:off x="0" y="0"/>
          <a:ext cx="0" cy="0"/>
          <a:chOff x="0" y="0"/>
          <a:chExt cx="0" cy="0"/>
        </a:xfrm>
      </p:grpSpPr>
      <p:pic>
        <p:nvPicPr>
          <p:cNvPr id="141" name="Google Shape;141;p17"/>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42" name="Google Shape;142;p17"/>
          <p:cNvPicPr preferRelativeResize="0"/>
          <p:nvPr/>
        </p:nvPicPr>
        <p:blipFill rotWithShape="1">
          <a:blip r:embed="rId3">
            <a:alphaModFix/>
          </a:blip>
          <a:srcRect b="26811" l="0" r="0" t="26811"/>
          <a:stretch/>
        </p:blipFill>
        <p:spPr>
          <a:xfrm>
            <a:off x="0" y="0"/>
            <a:ext cx="12192001" cy="6858000"/>
          </a:xfrm>
          <a:prstGeom prst="rect">
            <a:avLst/>
          </a:prstGeom>
          <a:noFill/>
          <a:ln>
            <a:noFill/>
          </a:ln>
        </p:spPr>
      </p:pic>
      <p:pic>
        <p:nvPicPr>
          <p:cNvPr descr="Image" id="143" name="Google Shape;143;p17"/>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44" name="Google Shape;144;p17"/>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45" name="Google Shape;145;p17"/>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46" name="Google Shape;146;p17"/>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47" name="Google Shape;147;p17"/>
          <p:cNvSpPr txBox="1"/>
          <p:nvPr/>
        </p:nvSpPr>
        <p:spPr>
          <a:xfrm>
            <a:off x="6877481" y="3244849"/>
            <a:ext cx="4891347" cy="1723216"/>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48" name="Google Shape;148;p17"/>
          <p:cNvSpPr txBox="1"/>
          <p:nvPr>
            <p:ph idx="1" type="subTitle"/>
          </p:nvPr>
        </p:nvSpPr>
        <p:spPr>
          <a:xfrm>
            <a:off x="6877481" y="2114988"/>
            <a:ext cx="4891344" cy="43771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sz="18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9" name="Google Shape;149;p17"/>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150" name="Google Shape;150;p17"/>
          <p:cNvSpPr txBox="1"/>
          <p:nvPr/>
        </p:nvSpPr>
        <p:spPr>
          <a:xfrm>
            <a:off x="6877481" y="10575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51" name="Google Shape;151;p17"/>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52" name="Google Shape;152;p17"/>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53" name="Shape 153"/>
        <p:cNvGrpSpPr/>
        <p:nvPr/>
      </p:nvGrpSpPr>
      <p:grpSpPr>
        <a:xfrm>
          <a:off x="0" y="0"/>
          <a:ext cx="0" cy="0"/>
          <a:chOff x="0" y="0"/>
          <a:chExt cx="0" cy="0"/>
        </a:xfrm>
      </p:grpSpPr>
      <p:pic>
        <p:nvPicPr>
          <p:cNvPr id="154" name="Google Shape;154;p18"/>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55" name="Google Shape;155;p18"/>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56" name="Google Shape;156;p18"/>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57" name="Google Shape;157;p18"/>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58" name="Google Shape;158;p18"/>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9" name="Google Shape;159;p1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160" name="Google Shape;160;p18"/>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 name="Google Shape;30;p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31" name="Google Shape;31;p3"/>
          <p:cNvSpPr txBox="1"/>
          <p:nvPr/>
        </p:nvSpPr>
        <p:spPr>
          <a:xfrm>
            <a:off x="7286625" y="2121678"/>
            <a:ext cx="4143375" cy="6866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Agenda</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1000"/>
              </a:spcBef>
              <a:spcAft>
                <a:spcPts val="0"/>
              </a:spcAft>
              <a:buClr>
                <a:schemeClr val="dk1"/>
              </a:buClr>
              <a:buSzPts val="2800"/>
              <a:buFont typeface="Arial"/>
              <a:buChar char="•"/>
              <a:defRPr b="0" sz="2800">
                <a:solidFill>
                  <a:schemeClr val="dk1"/>
                </a:solidFill>
                <a:latin typeface="Nunito"/>
                <a:ea typeface="Nunito"/>
                <a:cs typeface="Nunito"/>
                <a:sym typeface="Nunito"/>
              </a:defRPr>
            </a:lvl1pPr>
            <a:lvl2pPr lvl="1" marR="0" algn="l">
              <a:lnSpc>
                <a:spcPct val="90000"/>
              </a:lnSpc>
              <a:spcBef>
                <a:spcPts val="500"/>
              </a:spcBef>
              <a:spcAft>
                <a:spcPts val="0"/>
              </a:spcAft>
              <a:buClr>
                <a:schemeClr val="dk1"/>
              </a:buClr>
              <a:buSzPts val="2000"/>
              <a:buFont typeface="Arial"/>
              <a:buChar char="•"/>
              <a:defRPr sz="2000"/>
            </a:lvl2pPr>
            <a:lvl3pPr lvl="2" marR="0" algn="l">
              <a:lnSpc>
                <a:spcPct val="90000"/>
              </a:lnSpc>
              <a:spcBef>
                <a:spcPts val="500"/>
              </a:spcBef>
              <a:spcAft>
                <a:spcPts val="0"/>
              </a:spcAft>
              <a:buClr>
                <a:schemeClr val="dk1"/>
              </a:buClr>
              <a:buSzPts val="1800"/>
              <a:buFont typeface="Arial"/>
              <a:buChar char="•"/>
              <a:defRPr sz="1800"/>
            </a:lvl3pPr>
            <a:lvl4pPr lvl="3" marR="0" algn="l">
              <a:lnSpc>
                <a:spcPct val="90000"/>
              </a:lnSpc>
              <a:spcBef>
                <a:spcPts val="500"/>
              </a:spcBef>
              <a:spcAft>
                <a:spcPts val="0"/>
              </a:spcAft>
              <a:buClr>
                <a:schemeClr val="dk1"/>
              </a:buClr>
              <a:buSzPts val="1600"/>
              <a:buFont typeface="Arial"/>
              <a:buChar char="•"/>
              <a:defRPr sz="1600"/>
            </a:lvl4pPr>
            <a:lvl5pPr lvl="4" marR="0" algn="l">
              <a:lnSpc>
                <a:spcPct val="90000"/>
              </a:lnSpc>
              <a:spcBef>
                <a:spcPts val="500"/>
              </a:spcBef>
              <a:spcAft>
                <a:spcPts val="0"/>
              </a:spcAft>
              <a:buClr>
                <a:schemeClr val="dk1"/>
              </a:buClr>
              <a:buSzPts val="1600"/>
              <a:buFont typeface="Arial"/>
              <a:buChar char="•"/>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42" name="Shape 42"/>
        <p:cNvGrpSpPr/>
        <p:nvPr/>
      </p:nvGrpSpPr>
      <p:grpSpPr>
        <a:xfrm>
          <a:off x="0" y="0"/>
          <a:ext cx="0" cy="0"/>
          <a:chOff x="0" y="0"/>
          <a:chExt cx="0" cy="0"/>
        </a:xfrm>
      </p:grpSpPr>
      <p:pic>
        <p:nvPicPr>
          <p:cNvPr descr="Image" id="43" name="Google Shape;43;p5"/>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45" name="Google Shape;45;p5"/>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46" name="Google Shape;46;p5"/>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47" name="Google Shape;47;p5"/>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48" name="Google Shape;48;p5"/>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cxnSp>
        <p:nvCxnSpPr>
          <p:cNvPr id="49" name="Google Shape;49;p5"/>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50" name="Google Shape;50;p5"/>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5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53" name="Google Shape;53;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4" name="Google Shape;54;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5" name="Google Shape;55;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6" name="Google Shape;56;p6"/>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7" name="Google Shape;57;p6"/>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 name="Google Shape;58;p6"/>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9" name="Shape 59"/>
        <p:cNvGrpSpPr/>
        <p:nvPr/>
      </p:nvGrpSpPr>
      <p:grpSpPr>
        <a:xfrm>
          <a:off x="0" y="0"/>
          <a:ext cx="0" cy="0"/>
          <a:chOff x="0" y="0"/>
          <a:chExt cx="0" cy="0"/>
        </a:xfrm>
      </p:grpSpPr>
      <p:pic>
        <p:nvPicPr>
          <p:cNvPr id="60" name="Google Shape;60;p7"/>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61" name="Google Shape;61;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2" name="Google Shape;62;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3" name="Google Shape;63;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4" name="Google Shape;64;p7"/>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65" name="Google Shape;65;p7"/>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 name="Google Shape;66;p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67" name="Shape 67"/>
        <p:cNvGrpSpPr/>
        <p:nvPr/>
      </p:nvGrpSpPr>
      <p:grpSpPr>
        <a:xfrm>
          <a:off x="0" y="0"/>
          <a:ext cx="0" cy="0"/>
          <a:chOff x="0" y="0"/>
          <a:chExt cx="0" cy="0"/>
        </a:xfrm>
      </p:grpSpPr>
      <p:pic>
        <p:nvPicPr>
          <p:cNvPr id="68" name="Google Shape;68;p8"/>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9" name="Google Shape;69;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0" name="Google Shape;70;p8"/>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1" name="Google Shape;71;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2" name="Google Shape;72;p8"/>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73" name="Google Shape;73;p8"/>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4" name="Google Shape;74;p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75" name="Shape 75"/>
        <p:cNvGrpSpPr/>
        <p:nvPr/>
      </p:nvGrpSpPr>
      <p:grpSpPr>
        <a:xfrm>
          <a:off x="0" y="0"/>
          <a:ext cx="0" cy="0"/>
          <a:chOff x="0" y="0"/>
          <a:chExt cx="0" cy="0"/>
        </a:xfrm>
      </p:grpSpPr>
      <p:pic>
        <p:nvPicPr>
          <p:cNvPr id="76" name="Google Shape;76;p9"/>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77" name="Google Shape;77;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8" name="Google Shape;78;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9" name="Google Shape;79;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0" name="Google Shape;80;p9"/>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1" name="Google Shape;81;p9"/>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2" name="Google Shape;82;p9"/>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83" name="Shape 83"/>
        <p:cNvGrpSpPr/>
        <p:nvPr/>
      </p:nvGrpSpPr>
      <p:grpSpPr>
        <a:xfrm>
          <a:off x="0" y="0"/>
          <a:ext cx="0" cy="0"/>
          <a:chOff x="0" y="0"/>
          <a:chExt cx="0" cy="0"/>
        </a:xfrm>
      </p:grpSpPr>
      <p:pic>
        <p:nvPicPr>
          <p:cNvPr id="84" name="Google Shape;84;p10"/>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85" name="Google Shape;85;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6" name="Google Shape;86;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7" name="Google Shape;87;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8" name="Google Shape;88;p10"/>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9" name="Google Shape;89;p10"/>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0" name="Google Shape;90;p10"/>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0.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None/>
              <a:defRPr b="1" i="0" sz="4400" u="none" cap="none" strike="noStrike">
                <a:solidFill>
                  <a:schemeClr val="dk1"/>
                </a:solidFill>
                <a:latin typeface="Nunito"/>
                <a:ea typeface="Nunito"/>
                <a:cs typeface="Nunito"/>
                <a:sym typeface="Nunito"/>
              </a:defRPr>
            </a:lvl1pPr>
            <a:lvl2pPr lvl="1"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Nunito"/>
                <a:ea typeface="Nunito"/>
                <a:cs typeface="Nunito"/>
                <a:sym typeface="Nuni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Nunito"/>
                <a:ea typeface="Nunito"/>
                <a:cs typeface="Nunito"/>
                <a:sym typeface="Nuni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Nunito"/>
                <a:ea typeface="Nunito"/>
                <a:cs typeface="Nunito"/>
                <a:sym typeface="Nuni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hyperlink" Target="http://vuejs.org/" TargetMode="External"/><Relationship Id="rId5" Type="http://schemas.openxmlformats.org/officeDocument/2006/relationships/hyperlink" Target="https://router.vuejs.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Vue Router session</a:t>
            </a:r>
            <a:endParaRPr/>
          </a:p>
        </p:txBody>
      </p:sp>
      <p:sp>
        <p:nvSpPr>
          <p:cNvPr id="166" name="Google Shape;166;p19"/>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Hands on session about Vue Router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0"/>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72" name="Google Shape;172;p20"/>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What is Vue Router</a:t>
            </a:r>
            <a:endParaRPr/>
          </a:p>
        </p:txBody>
      </p:sp>
      <p:sp>
        <p:nvSpPr>
          <p:cNvPr id="173" name="Google Shape;173;p20"/>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p>
            <a:pPr indent="0" lvl="0" marL="228600" marR="0" rtl="0" algn="l">
              <a:lnSpc>
                <a:spcPct val="150000"/>
              </a:lnSpc>
              <a:spcBef>
                <a:spcPts val="0"/>
              </a:spcBef>
              <a:spcAft>
                <a:spcPts val="0"/>
              </a:spcAft>
              <a:buNone/>
            </a:pPr>
            <a:r>
              <a:t/>
            </a:r>
            <a:endParaRPr sz="1900">
              <a:solidFill>
                <a:srgbClr val="2C3E50"/>
              </a:solidFill>
              <a:highlight>
                <a:srgbClr val="FFFFFF"/>
              </a:highlight>
              <a:latin typeface="Roboto"/>
              <a:ea typeface="Roboto"/>
              <a:cs typeface="Roboto"/>
              <a:sym typeface="Roboto"/>
            </a:endParaRPr>
          </a:p>
          <a:p>
            <a:pPr indent="0" lvl="0" marL="228600" marR="0" rtl="0" algn="l">
              <a:lnSpc>
                <a:spcPct val="150000"/>
              </a:lnSpc>
              <a:spcBef>
                <a:spcPts val="0"/>
              </a:spcBef>
              <a:spcAft>
                <a:spcPts val="0"/>
              </a:spcAft>
              <a:buNone/>
            </a:pPr>
            <a:r>
              <a:rPr lang="en-US" sz="1900">
                <a:solidFill>
                  <a:srgbClr val="2C3E50"/>
                </a:solidFill>
                <a:highlight>
                  <a:srgbClr val="FFFFFF"/>
                </a:highlight>
                <a:latin typeface="Roboto"/>
                <a:ea typeface="Roboto"/>
                <a:cs typeface="Roboto"/>
                <a:sym typeface="Roboto"/>
              </a:rPr>
              <a:t>Vue Router is the official router for </a:t>
            </a:r>
            <a:r>
              <a:rPr lang="en-US" sz="1900">
                <a:solidFill>
                  <a:srgbClr val="3EAF7C"/>
                </a:solidFill>
                <a:highlight>
                  <a:srgbClr val="FFFFFF"/>
                </a:highlight>
                <a:uFill>
                  <a:noFill/>
                </a:uFill>
                <a:latin typeface="Roboto"/>
                <a:ea typeface="Roboto"/>
                <a:cs typeface="Roboto"/>
                <a:sym typeface="Roboto"/>
                <a:hlinkClick r:id="rId4">
                  <a:extLst>
                    <a:ext uri="{A12FA001-AC4F-418D-AE19-62706E023703}">
                      <ahyp:hlinkClr val="tx"/>
                    </a:ext>
                  </a:extLst>
                </a:hlinkClick>
              </a:rPr>
              <a:t>Vue.js</a:t>
            </a:r>
            <a:r>
              <a:rPr lang="en-US" sz="1900">
                <a:solidFill>
                  <a:srgbClr val="2C3E50"/>
                </a:solidFill>
                <a:highlight>
                  <a:srgbClr val="FFFFFF"/>
                </a:highlight>
                <a:latin typeface="Roboto"/>
                <a:ea typeface="Roboto"/>
                <a:cs typeface="Roboto"/>
                <a:sym typeface="Roboto"/>
              </a:rPr>
              <a:t>. It deeply integrates with Vue.js core to make building Single Page Applications.</a:t>
            </a:r>
            <a:endParaRPr sz="1900">
              <a:solidFill>
                <a:srgbClr val="2C3E50"/>
              </a:solidFill>
              <a:highlight>
                <a:srgbClr val="FFFFFF"/>
              </a:highlight>
              <a:latin typeface="Roboto"/>
              <a:ea typeface="Roboto"/>
              <a:cs typeface="Roboto"/>
              <a:sym typeface="Roboto"/>
            </a:endParaRPr>
          </a:p>
          <a:p>
            <a:pPr indent="0" lvl="0" marL="228600" marR="0" rtl="0" algn="l">
              <a:lnSpc>
                <a:spcPct val="150000"/>
              </a:lnSpc>
              <a:spcBef>
                <a:spcPts val="0"/>
              </a:spcBef>
              <a:spcAft>
                <a:spcPts val="0"/>
              </a:spcAft>
              <a:buNone/>
            </a:pPr>
            <a:r>
              <a:rPr lang="en-US" sz="1900">
                <a:solidFill>
                  <a:srgbClr val="2C3E50"/>
                </a:solidFill>
                <a:highlight>
                  <a:srgbClr val="FFFFFF"/>
                </a:highlight>
                <a:latin typeface="Roboto"/>
                <a:ea typeface="Roboto"/>
                <a:cs typeface="Roboto"/>
                <a:sym typeface="Roboto"/>
              </a:rPr>
              <a:t>Creating a Single-page Application with Vue + Vue Router is dead simple. With Vue.js, we are already composing our application with components. When adding Vue Router to the mix, all we need to do is map our components to the routes and let Vue Router know where to render them.</a:t>
            </a:r>
            <a:endParaRPr sz="1900">
              <a:solidFill>
                <a:srgbClr val="2C3E50"/>
              </a:solidFill>
              <a:highlight>
                <a:srgbClr val="FFFFFF"/>
              </a:highlight>
              <a:latin typeface="Roboto"/>
              <a:ea typeface="Roboto"/>
              <a:cs typeface="Roboto"/>
              <a:sym typeface="Roboto"/>
            </a:endParaRPr>
          </a:p>
          <a:p>
            <a:pPr indent="0" lvl="0" marL="0" marR="0" rtl="0" algn="l">
              <a:lnSpc>
                <a:spcPct val="150000"/>
              </a:lnSpc>
              <a:spcBef>
                <a:spcPts val="0"/>
              </a:spcBef>
              <a:spcAft>
                <a:spcPts val="0"/>
              </a:spcAft>
              <a:buNone/>
            </a:pPr>
            <a:r>
              <a:rPr lang="en-US" sz="1900">
                <a:solidFill>
                  <a:srgbClr val="2C3E50"/>
                </a:solidFill>
                <a:highlight>
                  <a:srgbClr val="FFFFFF"/>
                </a:highlight>
                <a:latin typeface="Roboto"/>
                <a:ea typeface="Roboto"/>
                <a:cs typeface="Roboto"/>
                <a:sym typeface="Roboto"/>
              </a:rPr>
              <a:t> </a:t>
            </a:r>
            <a:endParaRPr sz="1900">
              <a:solidFill>
                <a:srgbClr val="2C3E50"/>
              </a:solidFill>
              <a:highlight>
                <a:srgbClr val="FFFFFF"/>
              </a:highlight>
              <a:latin typeface="Roboto"/>
              <a:ea typeface="Roboto"/>
              <a:cs typeface="Roboto"/>
              <a:sym typeface="Roboto"/>
            </a:endParaRPr>
          </a:p>
          <a:p>
            <a:pPr indent="0" lvl="0" marL="228600" rtl="0" algn="l">
              <a:lnSpc>
                <a:spcPct val="150000"/>
              </a:lnSpc>
              <a:spcBef>
                <a:spcPts val="0"/>
              </a:spcBef>
              <a:spcAft>
                <a:spcPts val="0"/>
              </a:spcAft>
              <a:buNone/>
            </a:pPr>
            <a:r>
              <a:rPr lang="en-US" sz="1900">
                <a:solidFill>
                  <a:srgbClr val="2C3E50"/>
                </a:solidFill>
                <a:highlight>
                  <a:srgbClr val="FFFFFF"/>
                </a:highlight>
                <a:latin typeface="Roboto"/>
                <a:ea typeface="Roboto"/>
                <a:cs typeface="Roboto"/>
                <a:sym typeface="Roboto"/>
              </a:rPr>
              <a:t> </a:t>
            </a:r>
            <a:r>
              <a:rPr lang="en-US" sz="1900" u="sng">
                <a:solidFill>
                  <a:schemeClr val="hlink"/>
                </a:solidFill>
                <a:highlight>
                  <a:srgbClr val="FFFFFF"/>
                </a:highlight>
                <a:latin typeface="Roboto"/>
                <a:ea typeface="Roboto"/>
                <a:cs typeface="Roboto"/>
                <a:sym typeface="Roboto"/>
                <a:hlinkClick r:id="rId5"/>
              </a:rPr>
              <a:t>Vue Router Offical Documents</a:t>
            </a:r>
            <a:r>
              <a:rPr lang="en-US" sz="1900">
                <a:solidFill>
                  <a:srgbClr val="2C3E50"/>
                </a:solidFill>
                <a:highlight>
                  <a:srgbClr val="FFFFFF"/>
                </a:highlight>
                <a:latin typeface="Roboto"/>
                <a:ea typeface="Roboto"/>
                <a:cs typeface="Roboto"/>
                <a:sym typeface="Roboto"/>
              </a:rPr>
              <a:t>.</a:t>
            </a:r>
            <a:endParaRPr sz="1900">
              <a:solidFill>
                <a:srgbClr val="2C3E50"/>
              </a:solidFill>
              <a:highlight>
                <a:srgbClr val="FFFFFF"/>
              </a:highlight>
              <a:latin typeface="Roboto"/>
              <a:ea typeface="Roboto"/>
              <a:cs typeface="Roboto"/>
              <a:sym typeface="Roboto"/>
            </a:endParaRPr>
          </a:p>
          <a:p>
            <a:pPr indent="0" lvl="0" marL="0" marR="0" rtl="0" algn="l">
              <a:lnSpc>
                <a:spcPct val="150000"/>
              </a:lnSpc>
              <a:spcBef>
                <a:spcPts val="0"/>
              </a:spcBef>
              <a:spcAft>
                <a:spcPts val="0"/>
              </a:spcAft>
              <a:buNone/>
            </a:pPr>
            <a:r>
              <a:rPr lang="en-US" sz="1900">
                <a:solidFill>
                  <a:srgbClr val="2C3E50"/>
                </a:solidFill>
                <a:highlight>
                  <a:srgbClr val="FFFFFF"/>
                </a:highlight>
                <a:latin typeface="Roboto"/>
                <a:ea typeface="Roboto"/>
                <a:cs typeface="Roboto"/>
                <a:sym typeface="Roboto"/>
              </a:rPr>
              <a:t>		</a:t>
            </a:r>
            <a:endParaRPr sz="1900">
              <a:solidFill>
                <a:srgbClr val="2C3E50"/>
              </a:solidFill>
              <a:highlight>
                <a:srgbClr val="FFFFFF"/>
              </a:highlight>
              <a:latin typeface="Roboto"/>
              <a:ea typeface="Roboto"/>
              <a:cs typeface="Roboto"/>
              <a:sym typeface="Roboto"/>
            </a:endParaRPr>
          </a:p>
        </p:txBody>
      </p:sp>
      <p:sp>
        <p:nvSpPr>
          <p:cNvPr id="174" name="Google Shape;174;p20"/>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1"/>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List of feature provide by Vue Router</a:t>
            </a:r>
            <a:endParaRPr/>
          </a:p>
        </p:txBody>
      </p:sp>
      <p:sp>
        <p:nvSpPr>
          <p:cNvPr id="180" name="Google Shape;180;p21"/>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81" name="Google Shape;181;p21"/>
          <p:cNvSpPr txBox="1"/>
          <p:nvPr/>
        </p:nvSpPr>
        <p:spPr>
          <a:xfrm>
            <a:off x="482725" y="1281725"/>
            <a:ext cx="11250600" cy="4776600"/>
          </a:xfrm>
          <a:prstGeom prst="rect">
            <a:avLst/>
          </a:prstGeom>
          <a:noFill/>
          <a:ln>
            <a:noFill/>
          </a:ln>
        </p:spPr>
        <p:txBody>
          <a:bodyPr anchorCtr="0" anchor="t" bIns="91425" lIns="91425" spcFirstLastPara="1" rIns="91425" wrap="square" tIns="91425">
            <a:noAutofit/>
          </a:bodyPr>
          <a:lstStyle/>
          <a:p>
            <a:pPr indent="-368300" lvl="0" marL="457200" rtl="0" algn="l">
              <a:lnSpc>
                <a:spcPct val="200000"/>
              </a:lnSpc>
              <a:spcBef>
                <a:spcPts val="0"/>
              </a:spcBef>
              <a:spcAft>
                <a:spcPts val="0"/>
              </a:spcAft>
              <a:buSzPts val="2200"/>
              <a:buFont typeface="Nunito"/>
              <a:buAutoNum type="arabicPeriod"/>
            </a:pPr>
            <a:r>
              <a:rPr lang="en-US" sz="2200">
                <a:latin typeface="Nunito"/>
                <a:ea typeface="Nunito"/>
                <a:cs typeface="Nunito"/>
                <a:sym typeface="Nunito"/>
              </a:rPr>
              <a:t>Name routing</a:t>
            </a:r>
            <a:endParaRPr sz="2200">
              <a:latin typeface="Nunito"/>
              <a:ea typeface="Nunito"/>
              <a:cs typeface="Nunito"/>
              <a:sym typeface="Nunito"/>
            </a:endParaRPr>
          </a:p>
          <a:p>
            <a:pPr indent="-368300" lvl="0" marL="457200" rtl="0" algn="l">
              <a:lnSpc>
                <a:spcPct val="200000"/>
              </a:lnSpc>
              <a:spcBef>
                <a:spcPts val="0"/>
              </a:spcBef>
              <a:spcAft>
                <a:spcPts val="0"/>
              </a:spcAft>
              <a:buSzPts val="2200"/>
              <a:buFont typeface="Nunito"/>
              <a:buAutoNum type="arabicPeriod"/>
            </a:pPr>
            <a:r>
              <a:rPr lang="en-US" sz="2200">
                <a:latin typeface="Nunito"/>
                <a:ea typeface="Nunito"/>
                <a:cs typeface="Nunito"/>
                <a:sym typeface="Nunito"/>
              </a:rPr>
              <a:t>Lazy Loading</a:t>
            </a:r>
            <a:endParaRPr sz="2200">
              <a:latin typeface="Nunito"/>
              <a:ea typeface="Nunito"/>
              <a:cs typeface="Nunito"/>
              <a:sym typeface="Nunito"/>
            </a:endParaRPr>
          </a:p>
          <a:p>
            <a:pPr indent="-368300" lvl="0" marL="457200" rtl="0" algn="l">
              <a:lnSpc>
                <a:spcPct val="200000"/>
              </a:lnSpc>
              <a:spcBef>
                <a:spcPts val="0"/>
              </a:spcBef>
              <a:spcAft>
                <a:spcPts val="0"/>
              </a:spcAft>
              <a:buSzPts val="2200"/>
              <a:buFont typeface="Nunito"/>
              <a:buAutoNum type="arabicPeriod"/>
            </a:pPr>
            <a:r>
              <a:rPr lang="en-US" sz="2200">
                <a:latin typeface="Nunito"/>
                <a:ea typeface="Nunito"/>
                <a:cs typeface="Nunito"/>
                <a:sym typeface="Nunito"/>
              </a:rPr>
              <a:t>Nested Routing</a:t>
            </a:r>
            <a:endParaRPr sz="2200">
              <a:latin typeface="Nunito"/>
              <a:ea typeface="Nunito"/>
              <a:cs typeface="Nunito"/>
              <a:sym typeface="Nunito"/>
            </a:endParaRPr>
          </a:p>
          <a:p>
            <a:pPr indent="-368300" lvl="0" marL="457200" rtl="0" algn="l">
              <a:lnSpc>
                <a:spcPct val="200000"/>
              </a:lnSpc>
              <a:spcBef>
                <a:spcPts val="0"/>
              </a:spcBef>
              <a:spcAft>
                <a:spcPts val="0"/>
              </a:spcAft>
              <a:buSzPts val="2200"/>
              <a:buFont typeface="Nunito"/>
              <a:buAutoNum type="arabicPeriod"/>
            </a:pPr>
            <a:r>
              <a:rPr lang="en-US" sz="2200">
                <a:latin typeface="Nunito"/>
                <a:ea typeface="Nunito"/>
                <a:cs typeface="Nunito"/>
                <a:sym typeface="Nunito"/>
              </a:rPr>
              <a:t>Routing with </a:t>
            </a:r>
            <a:r>
              <a:rPr lang="en-US" sz="2200">
                <a:latin typeface="Nunito"/>
                <a:ea typeface="Nunito"/>
                <a:cs typeface="Nunito"/>
                <a:sym typeface="Nunito"/>
              </a:rPr>
              <a:t>params</a:t>
            </a:r>
            <a:r>
              <a:rPr lang="en-US" sz="2200">
                <a:latin typeface="Nunito"/>
                <a:ea typeface="Nunito"/>
                <a:cs typeface="Nunito"/>
                <a:sym typeface="Nunito"/>
              </a:rPr>
              <a:t> and query</a:t>
            </a:r>
            <a:endParaRPr sz="2200">
              <a:latin typeface="Nunito"/>
              <a:ea typeface="Nunito"/>
              <a:cs typeface="Nunito"/>
              <a:sym typeface="Nunito"/>
            </a:endParaRPr>
          </a:p>
          <a:p>
            <a:pPr indent="-368300" lvl="0" marL="457200" rtl="0" algn="l">
              <a:lnSpc>
                <a:spcPct val="200000"/>
              </a:lnSpc>
              <a:spcBef>
                <a:spcPts val="0"/>
              </a:spcBef>
              <a:spcAft>
                <a:spcPts val="0"/>
              </a:spcAft>
              <a:buSzPts val="2200"/>
              <a:buFont typeface="Nunito"/>
              <a:buAutoNum type="arabicPeriod"/>
            </a:pPr>
            <a:r>
              <a:rPr lang="en-US" sz="2200">
                <a:latin typeface="Nunito"/>
                <a:ea typeface="Nunito"/>
                <a:cs typeface="Nunito"/>
                <a:sym typeface="Nunito"/>
              </a:rPr>
              <a:t>Redirect and Alias</a:t>
            </a:r>
            <a:endParaRPr sz="2200">
              <a:latin typeface="Nunito"/>
              <a:ea typeface="Nunito"/>
              <a:cs typeface="Nunito"/>
              <a:sym typeface="Nunito"/>
            </a:endParaRPr>
          </a:p>
          <a:p>
            <a:pPr indent="-368300" lvl="0" marL="457200" rtl="0" algn="l">
              <a:lnSpc>
                <a:spcPct val="200000"/>
              </a:lnSpc>
              <a:spcBef>
                <a:spcPts val="0"/>
              </a:spcBef>
              <a:spcAft>
                <a:spcPts val="0"/>
              </a:spcAft>
              <a:buSzPts val="2200"/>
              <a:buFont typeface="Nunito"/>
              <a:buAutoNum type="arabicPeriod"/>
            </a:pPr>
            <a:r>
              <a:rPr lang="en-US" sz="2200">
                <a:latin typeface="Nunito"/>
                <a:ea typeface="Nunito"/>
                <a:cs typeface="Nunito"/>
                <a:sym typeface="Nunito"/>
              </a:rPr>
              <a:t>Guarded Routing </a:t>
            </a:r>
            <a:endParaRPr sz="2200">
              <a:latin typeface="Nunito"/>
              <a:ea typeface="Nunito"/>
              <a:cs typeface="Nunito"/>
              <a:sym typeface="Nunito"/>
            </a:endParaRPr>
          </a:p>
          <a:p>
            <a:pPr indent="-368300" lvl="0" marL="457200" rtl="0" algn="l">
              <a:lnSpc>
                <a:spcPct val="200000"/>
              </a:lnSpc>
              <a:spcBef>
                <a:spcPts val="0"/>
              </a:spcBef>
              <a:spcAft>
                <a:spcPts val="0"/>
              </a:spcAft>
              <a:buSzPts val="2200"/>
              <a:buFont typeface="Nunito"/>
              <a:buAutoNum type="arabicPeriod"/>
            </a:pPr>
            <a:r>
              <a:rPr lang="en-US" sz="2200">
                <a:latin typeface="Nunito"/>
                <a:ea typeface="Nunito"/>
                <a:cs typeface="Nunito"/>
                <a:sym typeface="Nunito"/>
              </a:rPr>
              <a:t>go and push functions</a:t>
            </a:r>
            <a:endParaRPr sz="2200">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2"/>
          <p:cNvSpPr txBox="1"/>
          <p:nvPr>
            <p:ph idx="1" type="subTitle"/>
          </p:nvPr>
        </p:nvSpPr>
        <p:spPr>
          <a:xfrm>
            <a:off x="6740524" y="3812970"/>
            <a:ext cx="50958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Q&amp;A session</a:t>
            </a:r>
            <a:endParaRPr/>
          </a:p>
        </p:txBody>
      </p:sp>
      <p:sp>
        <p:nvSpPr>
          <p:cNvPr id="187" name="Google Shape;187;p22"/>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Thank you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